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Montserrat Medium"/>
      <p:regular r:id="rId18"/>
      <p:bold r:id="rId19"/>
      <p:italic r:id="rId20"/>
      <p:boldItalic r:id="rId21"/>
    </p:embeddedFont>
    <p:embeddedFont>
      <p:font typeface="Montserrat ExtraBold"/>
      <p:bold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MontserratMedium-regular.fntdata"/><Relationship Id="rId26" Type="http://schemas.openxmlformats.org/officeDocument/2006/relationships/customXml" Target="../customXml/item3.xml"/><Relationship Id="rId21" Type="http://schemas.openxmlformats.org/officeDocument/2006/relationships/font" Target="fonts/MontserratMedium-boldItalic.fntdata"/><Relationship Id="rId3" Type="http://schemas.openxmlformats.org/officeDocument/2006/relationships/slideMaster" Target="slideMasters/slide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Montserrat-boldItalic.fntdata"/><Relationship Id="rId25" Type="http://schemas.openxmlformats.org/officeDocument/2006/relationships/customXml" Target="../customXml/item2.xml"/><Relationship Id="rId20" Type="http://schemas.openxmlformats.org/officeDocument/2006/relationships/font" Target="fonts/MontserratMedium-italic.fntdata"/><Relationship Id="rId2" Type="http://schemas.openxmlformats.org/officeDocument/2006/relationships/presProps" Target="presProps.xml"/><Relationship Id="rId16" Type="http://schemas.openxmlformats.org/officeDocument/2006/relationships/font" Target="fonts/Montserrat-italic.fntdata"/><Relationship Id="rId1" Type="http://schemas.openxmlformats.org/officeDocument/2006/relationships/theme" Target="theme/theme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ustomXml" Target="../customXml/item1.xml"/><Relationship Id="rId23" Type="http://schemas.openxmlformats.org/officeDocument/2006/relationships/font" Target="fonts/MontserratExtraBold-boldItalic.fntdata"/><Relationship Id="rId5" Type="http://schemas.openxmlformats.org/officeDocument/2006/relationships/slide" Target="slides/slide1.xml"/><Relationship Id="rId15" Type="http://schemas.openxmlformats.org/officeDocument/2006/relationships/font" Target="fonts/Montserrat-bold.fntdata"/><Relationship Id="rId10" Type="http://schemas.openxmlformats.org/officeDocument/2006/relationships/slide" Target="slides/slide6.xml"/><Relationship Id="rId19" Type="http://schemas.openxmlformats.org/officeDocument/2006/relationships/font" Target="fonts/MontserratMedium-bold.fntdata"/><Relationship Id="rId22" Type="http://schemas.openxmlformats.org/officeDocument/2006/relationships/font" Target="fonts/MontserratExtraBold-bold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bde1034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bde1034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bde1034d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bde1034d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bde1034d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bde1034d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bde1034d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bde1034d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bde1034d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bde1034d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ebde1034d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ebde1034d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bde1034d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bde1034d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DNS Concepts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546725" y="414875"/>
            <a:ext cx="57357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868175" y="10953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is a hosted zone?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DNS Query.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Alias record.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Subdomain.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Name servers.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Private DNS.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DNS resolver.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707450" y="424925"/>
            <a:ext cx="57357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Hosted Zone</a:t>
            </a:r>
            <a:endParaRPr/>
          </a:p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771375" y="1051800"/>
            <a:ext cx="71547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Information about how traffic for a certain domain and its subdomains should be routed.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/>
              <a:t>Public hosted zone:</a:t>
            </a:r>
            <a:endParaRPr b="1" sz="1800"/>
          </a:p>
          <a:p>
            <a:pPr indent="-342900" lvl="0" marL="4572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Indicate how we want internet traffic to be routed.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/>
              <a:t>P</a:t>
            </a:r>
            <a:r>
              <a:rPr b="1" lang="en" sz="1800"/>
              <a:t>rivate hosted zone:</a:t>
            </a:r>
            <a:endParaRPr b="1" sz="1800"/>
          </a:p>
          <a:p>
            <a:pPr indent="-342900" lvl="0" marL="4572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Contain data that indicate how traffic should be routed.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type="title"/>
          </p:nvPr>
        </p:nvSpPr>
        <p:spPr>
          <a:xfrm>
            <a:off x="566800" y="404825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DNS Query</a:t>
            </a:r>
            <a:endParaRPr/>
          </a:p>
        </p:txBody>
      </p:sp>
      <p:sp>
        <p:nvSpPr>
          <p:cNvPr id="179" name="Google Shape;179;p39"/>
          <p:cNvSpPr txBox="1"/>
          <p:nvPr>
            <p:ph idx="1" type="body"/>
          </p:nvPr>
        </p:nvSpPr>
        <p:spPr>
          <a:xfrm>
            <a:off x="925300" y="1095350"/>
            <a:ext cx="56547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the Domain Name System (DNS) by a device, such as a computer or a smartphone.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User opens a browser and type the domain name into the address bar.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Often returned in response to a DNS query.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Use the browser and search we make a DNS query.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80" name="Google Shape;18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2400" y="2811975"/>
            <a:ext cx="2238375" cy="20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0"/>
          <p:cNvSpPr txBox="1"/>
          <p:nvPr>
            <p:ph type="title"/>
          </p:nvPr>
        </p:nvSpPr>
        <p:spPr>
          <a:xfrm>
            <a:off x="385975" y="445025"/>
            <a:ext cx="57357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Alias record</a:t>
            </a:r>
            <a:endParaRPr/>
          </a:p>
        </p:txBody>
      </p:sp>
      <p:sp>
        <p:nvSpPr>
          <p:cNvPr id="186" name="Google Shape;186;p40"/>
          <p:cNvSpPr txBox="1"/>
          <p:nvPr>
            <p:ph idx="1" type="body"/>
          </p:nvPr>
        </p:nvSpPr>
        <p:spPr>
          <a:xfrm>
            <a:off x="691075" y="1205825"/>
            <a:ext cx="54306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Redirects our domain name to a hostname rather than an IP address.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When we want the domain and not the subdomain to “point” to a hostname.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Amazon CloudFront distributions.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Amazon S3 using Amazon Route 53.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1"/>
          <p:cNvSpPr txBox="1"/>
          <p:nvPr>
            <p:ph type="title"/>
          </p:nvPr>
        </p:nvSpPr>
        <p:spPr>
          <a:xfrm>
            <a:off x="576850" y="424925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Subdomain</a:t>
            </a:r>
            <a:endParaRPr/>
          </a:p>
        </p:txBody>
      </p:sp>
      <p:sp>
        <p:nvSpPr>
          <p:cNvPr id="192" name="Google Shape;192;p41"/>
          <p:cNvSpPr txBox="1"/>
          <p:nvPr>
            <p:ph idx="1" type="body"/>
          </p:nvPr>
        </p:nvSpPr>
        <p:spPr>
          <a:xfrm>
            <a:off x="938350" y="1095325"/>
            <a:ext cx="53742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One or more labels prefixed to it when it is registered.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Create a record with the desired name, and the appropriate values, such as a web server's IP address.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2"/>
          <p:cNvSpPr txBox="1"/>
          <p:nvPr>
            <p:ph type="title"/>
          </p:nvPr>
        </p:nvSpPr>
        <p:spPr>
          <a:xfrm>
            <a:off x="606975" y="485200"/>
            <a:ext cx="57357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 Servers</a:t>
            </a:r>
            <a:endParaRPr/>
          </a:p>
        </p:txBody>
      </p:sp>
      <p:sp>
        <p:nvSpPr>
          <p:cNvPr id="198" name="Google Shape;198;p42"/>
          <p:cNvSpPr txBox="1"/>
          <p:nvPr>
            <p:ph idx="1" type="body"/>
          </p:nvPr>
        </p:nvSpPr>
        <p:spPr>
          <a:xfrm>
            <a:off x="797850" y="1185750"/>
            <a:ext cx="52095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Translation of domain names into IP addresses that computers use to communicate.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Authoritative name servers are the two types of name servers.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99" name="Google Shape;19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7350" y="2777650"/>
            <a:ext cx="2831850" cy="2246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3"/>
          <p:cNvSpPr txBox="1"/>
          <p:nvPr>
            <p:ph type="title"/>
          </p:nvPr>
        </p:nvSpPr>
        <p:spPr>
          <a:xfrm>
            <a:off x="697400" y="465125"/>
            <a:ext cx="57357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Private DNS</a:t>
            </a:r>
            <a:endParaRPr/>
          </a:p>
        </p:txBody>
      </p:sp>
      <p:sp>
        <p:nvSpPr>
          <p:cNvPr id="205" name="Google Shape;205;p43"/>
          <p:cNvSpPr txBox="1"/>
          <p:nvPr>
            <p:ph idx="1" type="body"/>
          </p:nvPr>
        </p:nvSpPr>
        <p:spPr>
          <a:xfrm>
            <a:off x="938500" y="1246025"/>
            <a:ext cx="52197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Allows us to route traffic for a domain.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Amazon EC2 instances in one or more Amazon virtual private clouds (VPCs).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06" name="Google Shape;20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2825" y="2719254"/>
            <a:ext cx="5219702" cy="2237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4"/>
          <p:cNvSpPr txBox="1"/>
          <p:nvPr>
            <p:ph type="title"/>
          </p:nvPr>
        </p:nvSpPr>
        <p:spPr>
          <a:xfrm>
            <a:off x="586875" y="445025"/>
            <a:ext cx="57357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DNS resolver</a:t>
            </a:r>
            <a:endParaRPr/>
          </a:p>
        </p:txBody>
      </p:sp>
      <p:sp>
        <p:nvSpPr>
          <p:cNvPr id="212" name="Google Shape;212;p44"/>
          <p:cNvSpPr txBox="1"/>
          <p:nvPr>
            <p:ph idx="1" type="body"/>
          </p:nvPr>
        </p:nvSpPr>
        <p:spPr>
          <a:xfrm>
            <a:off x="697375" y="1175700"/>
            <a:ext cx="58857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User requests and DNS name servers.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Resolver connects with DNS name servers.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It receives a response usually in the form of an IP address.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Delivers to the user's device.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E0BC77E5-FBF7-4D26-8CF9-0A25A062F519}"/>
</file>

<file path=customXml/itemProps2.xml><?xml version="1.0" encoding="utf-8"?>
<ds:datastoreItem xmlns:ds="http://schemas.openxmlformats.org/officeDocument/2006/customXml" ds:itemID="{28FEFF3D-BEA5-4C63-ABC7-6EE808FAAF6A}"/>
</file>

<file path=customXml/itemProps3.xml><?xml version="1.0" encoding="utf-8"?>
<ds:datastoreItem xmlns:ds="http://schemas.openxmlformats.org/officeDocument/2006/customXml" ds:itemID="{8C73229F-F0FA-4CF4-9DAD-19E64D7D3935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